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32397700" cy="43192700"/>
  <p:notesSz cx="6858000" cy="9144000"/>
  <p:embeddedFontLst>
    <p:embeddedFont>
      <p:font typeface="DM Sans" charset="1" panose="00000000000000000000"/>
      <p:regular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6701346" y="31668570"/>
            <a:ext cx="5351346" cy="10181430"/>
          </a:xfrm>
          <a:custGeom>
            <a:avLst/>
            <a:gdLst/>
            <a:ahLst/>
            <a:cxnLst/>
            <a:rect r="r" b="b" t="t" l="l"/>
            <a:pathLst>
              <a:path h="10181430" w="5351346">
                <a:moveTo>
                  <a:pt x="0" y="0"/>
                </a:moveTo>
                <a:lnTo>
                  <a:pt x="5351346" y="0"/>
                </a:lnTo>
                <a:lnTo>
                  <a:pt x="5351346" y="10181430"/>
                </a:lnTo>
                <a:lnTo>
                  <a:pt x="0" y="1018143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0" y="1350000"/>
            <a:ext cx="32400000" cy="40500000"/>
            <a:chOff x="0" y="0"/>
            <a:chExt cx="2709333" cy="3386667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2709333" cy="3386667"/>
            </a:xfrm>
            <a:custGeom>
              <a:avLst/>
              <a:gdLst/>
              <a:ahLst/>
              <a:cxnLst/>
              <a:rect r="r" b="b" t="t" l="l"/>
              <a:pathLst>
                <a:path h="3386667" w="2709333">
                  <a:moveTo>
                    <a:pt x="0" y="0"/>
                  </a:moveTo>
                  <a:lnTo>
                    <a:pt x="2709333" y="0"/>
                  </a:lnTo>
                  <a:lnTo>
                    <a:pt x="2709333" y="3386667"/>
                  </a:lnTo>
                  <a:lnTo>
                    <a:pt x="0" y="3386667"/>
                  </a:lnTo>
                  <a:close/>
                </a:path>
              </a:pathLst>
            </a:custGeom>
            <a:solidFill>
              <a:srgbClr val="FF9100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800100"/>
              <a:ext cx="2709333" cy="418676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6088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219371" y="1615412"/>
            <a:ext cx="31961257" cy="4226282"/>
            <a:chOff x="0" y="0"/>
            <a:chExt cx="42615009" cy="5635043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42615009" cy="5635043"/>
            </a:xfrm>
            <a:custGeom>
              <a:avLst/>
              <a:gdLst/>
              <a:ahLst/>
              <a:cxnLst/>
              <a:rect r="r" b="b" t="t" l="l"/>
              <a:pathLst>
                <a:path h="5635043" w="42615009">
                  <a:moveTo>
                    <a:pt x="0" y="0"/>
                  </a:moveTo>
                  <a:lnTo>
                    <a:pt x="42615009" y="0"/>
                  </a:lnTo>
                  <a:lnTo>
                    <a:pt x="42615009" y="5635043"/>
                  </a:lnTo>
                  <a:lnTo>
                    <a:pt x="0" y="563504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  <p:grpSp>
          <p:nvGrpSpPr>
            <p:cNvPr name="Group 8" id="8"/>
            <p:cNvGrpSpPr/>
            <p:nvPr/>
          </p:nvGrpSpPr>
          <p:grpSpPr>
            <a:xfrm rot="0">
              <a:off x="15052874" y="1149279"/>
              <a:ext cx="16812634" cy="3336484"/>
              <a:chOff x="0" y="0"/>
              <a:chExt cx="1077804" cy="213891"/>
            </a:xfrm>
          </p:grpSpPr>
          <p:sp>
            <p:nvSpPr>
              <p:cNvPr name="Freeform 9" id="9"/>
              <p:cNvSpPr/>
              <p:nvPr/>
            </p:nvSpPr>
            <p:spPr>
              <a:xfrm flipH="false" flipV="false" rot="0">
                <a:off x="0" y="0"/>
                <a:ext cx="1077804" cy="213891"/>
              </a:xfrm>
              <a:custGeom>
                <a:avLst/>
                <a:gdLst/>
                <a:ahLst/>
                <a:cxnLst/>
                <a:rect r="r" b="b" t="t" l="l"/>
                <a:pathLst>
                  <a:path h="213891" w="1077804">
                    <a:moveTo>
                      <a:pt x="0" y="0"/>
                    </a:moveTo>
                    <a:lnTo>
                      <a:pt x="1077804" y="0"/>
                    </a:lnTo>
                    <a:lnTo>
                      <a:pt x="1077804" y="213891"/>
                    </a:lnTo>
                    <a:lnTo>
                      <a:pt x="0" y="213891"/>
                    </a:lnTo>
                    <a:close/>
                  </a:path>
                </a:pathLst>
              </a:custGeom>
              <a:solidFill>
                <a:srgbClr val="3A1D51"/>
              </a:solidFill>
            </p:spPr>
          </p:sp>
          <p:sp>
            <p:nvSpPr>
              <p:cNvPr name="TextBox 10" id="10"/>
              <p:cNvSpPr txBox="true"/>
              <p:nvPr/>
            </p:nvSpPr>
            <p:spPr>
              <a:xfrm>
                <a:off x="0" y="-152400"/>
                <a:ext cx="1077804" cy="366291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0811"/>
                  </a:lnSpc>
                </a:pPr>
              </a:p>
            </p:txBody>
          </p:sp>
        </p:grpSp>
      </p:grpSp>
      <p:sp>
        <p:nvSpPr>
          <p:cNvPr name="Freeform 11" id="11"/>
          <p:cNvSpPr/>
          <p:nvPr/>
        </p:nvSpPr>
        <p:spPr>
          <a:xfrm flipH="false" flipV="false" rot="0">
            <a:off x="12875642" y="2748159"/>
            <a:ext cx="8911106" cy="1841841"/>
          </a:xfrm>
          <a:custGeom>
            <a:avLst/>
            <a:gdLst/>
            <a:ahLst/>
            <a:cxnLst/>
            <a:rect r="r" b="b" t="t" l="l"/>
            <a:pathLst>
              <a:path h="1841841" w="8911106">
                <a:moveTo>
                  <a:pt x="0" y="0"/>
                </a:moveTo>
                <a:lnTo>
                  <a:pt x="8911105" y="0"/>
                </a:lnTo>
                <a:lnTo>
                  <a:pt x="8911105" y="1841841"/>
                </a:lnTo>
                <a:lnTo>
                  <a:pt x="0" y="1841841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grpSp>
        <p:nvGrpSpPr>
          <p:cNvPr name="Group 12" id="12"/>
          <p:cNvGrpSpPr/>
          <p:nvPr/>
        </p:nvGrpSpPr>
        <p:grpSpPr>
          <a:xfrm rot="0">
            <a:off x="736752" y="13581528"/>
            <a:ext cx="30926495" cy="27574922"/>
            <a:chOff x="0" y="0"/>
            <a:chExt cx="2586117" cy="2305854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2586117" cy="2305854"/>
            </a:xfrm>
            <a:custGeom>
              <a:avLst/>
              <a:gdLst/>
              <a:ahLst/>
              <a:cxnLst/>
              <a:rect r="r" b="b" t="t" l="l"/>
              <a:pathLst>
                <a:path h="2305854" w="2586117">
                  <a:moveTo>
                    <a:pt x="0" y="0"/>
                  </a:moveTo>
                  <a:lnTo>
                    <a:pt x="2586117" y="0"/>
                  </a:lnTo>
                  <a:lnTo>
                    <a:pt x="2586117" y="2305854"/>
                  </a:lnTo>
                  <a:lnTo>
                    <a:pt x="0" y="2305854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-800100"/>
              <a:ext cx="2586117" cy="310595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6088"/>
                </a:lnSpc>
              </a:pPr>
            </a:p>
          </p:txBody>
        </p:sp>
      </p:grpSp>
      <p:sp>
        <p:nvSpPr>
          <p:cNvPr name="TextBox 15" id="15"/>
          <p:cNvSpPr txBox="true"/>
          <p:nvPr/>
        </p:nvSpPr>
        <p:spPr>
          <a:xfrm rot="0">
            <a:off x="4731831" y="33341400"/>
            <a:ext cx="220914" cy="178084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088"/>
              </a:lnSpc>
            </a:pPr>
            <a:r>
              <a:rPr lang="en-US" sz="6435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DAG2VmWet2c</dc:identifier>
  <dcterms:modified xsi:type="dcterms:W3CDTF">2011-08-01T06:04:30Z</dcterms:modified>
  <cp:revision>1</cp:revision>
  <dc:title>Template Pôster EU 2025 - Medida: 90x120cm</dc:title>
</cp:coreProperties>
</file>