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Inter Light"/>
      <p:regular r:id="rId10"/>
      <p:bold r:id="rId11"/>
      <p:italic r:id="rId12"/>
      <p:boldItalic r:id="rId13"/>
    </p:embeddedFont>
    <p:embeddedFont>
      <p:font typeface="Inter"/>
      <p:regular r:id="rId14"/>
      <p:bold r:id="rId15"/>
      <p:italic r:id="rId16"/>
      <p:boldItalic r:id="rId17"/>
    </p:embeddedFont>
    <p:embeddedFont>
      <p:font typeface="Inter ExtraBold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Light-bold.fntdata"/><Relationship Id="rId10" Type="http://schemas.openxmlformats.org/officeDocument/2006/relationships/font" Target="fonts/InterLight-regular.fntdata"/><Relationship Id="rId13" Type="http://schemas.openxmlformats.org/officeDocument/2006/relationships/font" Target="fonts/InterLight-boldItalic.fntdata"/><Relationship Id="rId12" Type="http://schemas.openxmlformats.org/officeDocument/2006/relationships/font" Target="fonts/Inter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Inter-bold.fntdata"/><Relationship Id="rId14" Type="http://schemas.openxmlformats.org/officeDocument/2006/relationships/font" Target="fonts/Inter-regular.fntdata"/><Relationship Id="rId17" Type="http://schemas.openxmlformats.org/officeDocument/2006/relationships/font" Target="fonts/Inter-boldItalic.fntdata"/><Relationship Id="rId16" Type="http://schemas.openxmlformats.org/officeDocument/2006/relationships/font" Target="fonts/Int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InterExtraBold-boldItalic.fntdata"/><Relationship Id="rId6" Type="http://schemas.openxmlformats.org/officeDocument/2006/relationships/slide" Target="slides/slide1.xml"/><Relationship Id="rId18" Type="http://schemas.openxmlformats.org/officeDocument/2006/relationships/font" Target="fonts/InterExtra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fonts.google.com/specimen/Int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4000" y="358175"/>
            <a:ext cx="5451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Título da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apresentação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5525" y="2534000"/>
            <a:ext cx="4143300" cy="22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Este template foi desenvolvido para auxiliar os participantes dos Encontros Universitários da UFC na criação de apresentações visuais de seus trabalhos acadêmicos. Ele segue o padrão com a identidade visual do evento, garantindo uniformidade na apresentação dos projetos. O objetivo é proporcionar uma experiência clara e visualmente agradável para o público, facilitando a comunicação dos projetos e discussões.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286175" y="938550"/>
            <a:ext cx="41625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Guia para uso do </a:t>
            </a:r>
            <a:r>
              <a:rPr b="1" i="1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template </a:t>
            </a: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 apresentações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423650" y="3989300"/>
            <a:ext cx="34500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Os textos inseridos no template podem ser facilmente substituídos pelo conteúdo da sua apresentação, mantendo o padrão de formatação e estilo propostos. Assim, você economiza tempo e assegura uma apresentação visualmente coesa.</a:t>
            </a:r>
            <a:endParaRPr b="0" i="0" sz="10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86175" y="938550"/>
            <a:ext cx="32184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Dicas para uma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boa apresentação</a:t>
            </a:r>
            <a:endParaRPr b="1" i="0" sz="2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305525" y="3182475"/>
            <a:ext cx="4124400" cy="1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Use títulos claros e diretos.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Mantenha o conteúdo bem organizado.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Seja objetivo na fala.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Utilize gráficos e imagens quando necessário.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 Light"/>
              <a:buChar char="●"/>
            </a:pPr>
            <a:r>
              <a:rPr b="0" i="0" lang="pt-BR" sz="1500" u="none" cap="none" strike="noStrike">
                <a:solidFill>
                  <a:schemeClr val="dk1"/>
                </a:solidFill>
                <a:latin typeface="Inter Light"/>
                <a:ea typeface="Inter Light"/>
                <a:cs typeface="Inter Light"/>
                <a:sym typeface="Inter Light"/>
              </a:rPr>
              <a:t>Adapte o tempo de apresentação ao formato sugerido.</a:t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5175" y="938550"/>
            <a:ext cx="3218400" cy="321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655100" y="4370300"/>
            <a:ext cx="32184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garantir uma boa leitura, utilize fontes claras e legíveis. Recomendamos a fonte </a:t>
            </a:r>
            <a:r>
              <a:rPr b="1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disponível para download em </a:t>
            </a:r>
            <a:r>
              <a:rPr b="0" i="0" lang="pt-BR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fonts.google.com/specimen/Inter</a:t>
            </a:r>
            <a:r>
              <a:rPr b="0" i="0" lang="pt-BR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800" u="none" cap="none" strike="noStrike">
              <a:solidFill>
                <a:schemeClr val="dk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846200" y="2077650"/>
            <a:ext cx="5451600" cy="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pt-BR" sz="3800" u="none" cap="none" strike="noStrike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Obrigada ou obrigado!</a:t>
            </a:r>
            <a:endParaRPr b="0" i="0" sz="3800" u="none" cap="none" strike="noStrike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