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jpg" ContentType="image/jpg"/>
  <Override PartName="/ppt/slides/slide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9144000" cy="5143500"/>
  <p:notesSz cx="9144000" cy="51435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00" b="0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76676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73474" y="414661"/>
            <a:ext cx="3910329" cy="12559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2825" y="2513680"/>
            <a:ext cx="4016375" cy="2311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00" b="0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hyperlink" Target="https://www.google.com/url?q=https%3A//fonts.google.com/specimen/Inter&amp;sa=D&amp;source=editors&amp;ust=1793295917440415&amp;usg=AOvVaw2gTV0Zns8Wu_YX6hXWboeZ" TargetMode="Externa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10515" marR="5080">
              <a:lnSpc>
                <a:spcPct val="100000"/>
              </a:lnSpc>
              <a:spcBef>
                <a:spcPts val="100"/>
              </a:spcBef>
            </a:pPr>
            <a:r>
              <a:rPr dirty="0" sz="3800" spc="-125">
                <a:solidFill>
                  <a:srgbClr val="FFFFFF"/>
                </a:solidFill>
              </a:rPr>
              <a:t>Título</a:t>
            </a:r>
            <a:r>
              <a:rPr dirty="0" sz="3800" spc="-360">
                <a:solidFill>
                  <a:srgbClr val="FFFFFF"/>
                </a:solidFill>
              </a:rPr>
              <a:t> </a:t>
            </a:r>
            <a:r>
              <a:rPr dirty="0" sz="3800" spc="-25">
                <a:solidFill>
                  <a:srgbClr val="FFFFFF"/>
                </a:solidFill>
              </a:rPr>
              <a:t>da apresentação</a:t>
            </a:r>
            <a:endParaRPr sz="3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11697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pc="-65"/>
              <a:t>Guia</a:t>
            </a:r>
            <a:r>
              <a:rPr dirty="0" spc="-190"/>
              <a:t> </a:t>
            </a:r>
            <a:r>
              <a:rPr dirty="0" spc="-75"/>
              <a:t>para</a:t>
            </a:r>
            <a:r>
              <a:rPr dirty="0" spc="-185"/>
              <a:t> </a:t>
            </a:r>
            <a:r>
              <a:rPr dirty="0" spc="-70"/>
              <a:t>uso</a:t>
            </a:r>
            <a:r>
              <a:rPr dirty="0" spc="-185"/>
              <a:t> </a:t>
            </a:r>
            <a:r>
              <a:rPr dirty="0" spc="-85"/>
              <a:t>do</a:t>
            </a:r>
            <a:r>
              <a:rPr dirty="0" spc="-165"/>
              <a:t> </a:t>
            </a:r>
            <a:r>
              <a:rPr dirty="0" spc="-50" i="1">
                <a:latin typeface="Lucida Sans"/>
                <a:cs typeface="Lucida Sans"/>
              </a:rPr>
              <a:t>template </a:t>
            </a:r>
            <a:r>
              <a:rPr dirty="0" spc="-40"/>
              <a:t>de</a:t>
            </a:r>
            <a:r>
              <a:rPr dirty="0" spc="-190"/>
              <a:t> </a:t>
            </a:r>
            <a:r>
              <a:rPr dirty="0" spc="-10"/>
              <a:t>apresentações</a:t>
            </a:r>
          </a:p>
        </p:txBody>
      </p:sp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Este</a:t>
            </a:r>
            <a:r>
              <a:rPr dirty="0" spc="-55"/>
              <a:t> </a:t>
            </a:r>
            <a:r>
              <a:rPr dirty="0" spc="-70"/>
              <a:t>template</a:t>
            </a:r>
            <a:r>
              <a:rPr dirty="0" spc="-55"/>
              <a:t> </a:t>
            </a:r>
            <a:r>
              <a:rPr dirty="0" spc="-75"/>
              <a:t>foi</a:t>
            </a:r>
            <a:r>
              <a:rPr dirty="0" spc="-55"/>
              <a:t> </a:t>
            </a:r>
            <a:r>
              <a:rPr dirty="0" spc="-30"/>
              <a:t>desenvolvido</a:t>
            </a:r>
            <a:r>
              <a:rPr dirty="0" spc="-50"/>
              <a:t> </a:t>
            </a:r>
            <a:r>
              <a:rPr dirty="0" spc="-25"/>
              <a:t>para</a:t>
            </a:r>
            <a:r>
              <a:rPr dirty="0" spc="-55"/>
              <a:t> </a:t>
            </a:r>
            <a:r>
              <a:rPr dirty="0" spc="-10"/>
              <a:t>auxiliar </a:t>
            </a:r>
            <a:r>
              <a:rPr dirty="0"/>
              <a:t>os</a:t>
            </a:r>
            <a:r>
              <a:rPr dirty="0" spc="-65"/>
              <a:t> </a:t>
            </a:r>
            <a:r>
              <a:rPr dirty="0" spc="-45"/>
              <a:t>participantes</a:t>
            </a:r>
            <a:r>
              <a:rPr dirty="0" spc="-65"/>
              <a:t> </a:t>
            </a:r>
            <a:r>
              <a:rPr dirty="0" spc="-20"/>
              <a:t>dos</a:t>
            </a:r>
            <a:r>
              <a:rPr dirty="0" spc="-65"/>
              <a:t> </a:t>
            </a:r>
            <a:r>
              <a:rPr dirty="0" spc="-30"/>
              <a:t>Encontros</a:t>
            </a:r>
            <a:r>
              <a:rPr dirty="0" spc="-60"/>
              <a:t> </a:t>
            </a:r>
            <a:r>
              <a:rPr dirty="0" spc="-30"/>
              <a:t>Universitários </a:t>
            </a:r>
            <a:r>
              <a:rPr dirty="0"/>
              <a:t>da</a:t>
            </a:r>
            <a:r>
              <a:rPr dirty="0" spc="-80"/>
              <a:t> </a:t>
            </a:r>
            <a:r>
              <a:rPr dirty="0" spc="65"/>
              <a:t>UFC</a:t>
            </a:r>
            <a:r>
              <a:rPr dirty="0" spc="-75"/>
              <a:t> </a:t>
            </a:r>
            <a:r>
              <a:rPr dirty="0"/>
              <a:t>na</a:t>
            </a:r>
            <a:r>
              <a:rPr dirty="0" spc="-75"/>
              <a:t> </a:t>
            </a:r>
            <a:r>
              <a:rPr dirty="0" spc="-10"/>
              <a:t>criação</a:t>
            </a:r>
            <a:r>
              <a:rPr dirty="0" spc="-80"/>
              <a:t> </a:t>
            </a:r>
            <a:r>
              <a:rPr dirty="0"/>
              <a:t>de</a:t>
            </a:r>
            <a:r>
              <a:rPr dirty="0" spc="-75"/>
              <a:t> </a:t>
            </a:r>
            <a:r>
              <a:rPr dirty="0" spc="-20"/>
              <a:t>apresentações</a:t>
            </a:r>
            <a:r>
              <a:rPr dirty="0" spc="-75"/>
              <a:t> </a:t>
            </a:r>
            <a:r>
              <a:rPr dirty="0" spc="-10"/>
              <a:t>visuais </a:t>
            </a:r>
            <a:r>
              <a:rPr dirty="0"/>
              <a:t>de</a:t>
            </a:r>
            <a:r>
              <a:rPr dirty="0" spc="-60"/>
              <a:t> </a:t>
            </a:r>
            <a:r>
              <a:rPr dirty="0"/>
              <a:t>seus</a:t>
            </a:r>
            <a:r>
              <a:rPr dirty="0" spc="-60"/>
              <a:t> </a:t>
            </a:r>
            <a:r>
              <a:rPr dirty="0" spc="-50"/>
              <a:t>trabalhos</a:t>
            </a:r>
            <a:r>
              <a:rPr dirty="0" spc="-55"/>
              <a:t> </a:t>
            </a:r>
            <a:r>
              <a:rPr dirty="0" spc="-20"/>
              <a:t>acadêmicos.</a:t>
            </a:r>
            <a:r>
              <a:rPr dirty="0" spc="-60"/>
              <a:t> </a:t>
            </a:r>
            <a:r>
              <a:rPr dirty="0"/>
              <a:t>Ele</a:t>
            </a:r>
            <a:r>
              <a:rPr dirty="0" spc="-55"/>
              <a:t> </a:t>
            </a:r>
            <a:r>
              <a:rPr dirty="0"/>
              <a:t>segue</a:t>
            </a:r>
            <a:r>
              <a:rPr dirty="0" spc="-60"/>
              <a:t> </a:t>
            </a:r>
            <a:r>
              <a:rPr dirty="0" spc="-50"/>
              <a:t>o </a:t>
            </a:r>
            <a:r>
              <a:rPr dirty="0" spc="-35"/>
              <a:t>padrão</a:t>
            </a:r>
            <a:r>
              <a:rPr dirty="0" spc="-80"/>
              <a:t> </a:t>
            </a:r>
            <a:r>
              <a:rPr dirty="0" spc="-10"/>
              <a:t>com</a:t>
            </a:r>
            <a:r>
              <a:rPr dirty="0" spc="-75"/>
              <a:t> </a:t>
            </a:r>
            <a:r>
              <a:rPr dirty="0"/>
              <a:t>a</a:t>
            </a:r>
            <a:r>
              <a:rPr dirty="0" spc="-75"/>
              <a:t> </a:t>
            </a:r>
            <a:r>
              <a:rPr dirty="0" spc="-50"/>
              <a:t>identidade</a:t>
            </a:r>
            <a:r>
              <a:rPr dirty="0" spc="-65"/>
              <a:t> </a:t>
            </a:r>
            <a:r>
              <a:rPr dirty="0" spc="-30"/>
              <a:t>visual</a:t>
            </a:r>
            <a:r>
              <a:rPr dirty="0" spc="-75"/>
              <a:t> </a:t>
            </a:r>
            <a:r>
              <a:rPr dirty="0" spc="-35"/>
              <a:t>do</a:t>
            </a:r>
            <a:r>
              <a:rPr dirty="0" spc="-75"/>
              <a:t> </a:t>
            </a:r>
            <a:r>
              <a:rPr dirty="0" spc="-10"/>
              <a:t>evento, </a:t>
            </a:r>
            <a:r>
              <a:rPr dirty="0" spc="-60"/>
              <a:t>garantindo uniformidade </a:t>
            </a:r>
            <a:r>
              <a:rPr dirty="0"/>
              <a:t>na</a:t>
            </a:r>
            <a:r>
              <a:rPr dirty="0" spc="-80"/>
              <a:t> </a:t>
            </a:r>
            <a:r>
              <a:rPr dirty="0" spc="-10"/>
              <a:t>apresentação </a:t>
            </a:r>
            <a:r>
              <a:rPr dirty="0" spc="-20"/>
              <a:t>dos</a:t>
            </a:r>
            <a:r>
              <a:rPr dirty="0" spc="-55"/>
              <a:t> </a:t>
            </a:r>
            <a:r>
              <a:rPr dirty="0" spc="-60"/>
              <a:t>projetos.</a:t>
            </a:r>
            <a:r>
              <a:rPr dirty="0" spc="-50"/>
              <a:t> </a:t>
            </a:r>
            <a:r>
              <a:rPr dirty="0"/>
              <a:t>O</a:t>
            </a:r>
            <a:r>
              <a:rPr dirty="0" spc="-50"/>
              <a:t> </a:t>
            </a:r>
            <a:r>
              <a:rPr dirty="0" spc="-55"/>
              <a:t>objetivo </a:t>
            </a:r>
            <a:r>
              <a:rPr dirty="0"/>
              <a:t>é</a:t>
            </a:r>
            <a:r>
              <a:rPr dirty="0" spc="-50"/>
              <a:t> </a:t>
            </a:r>
            <a:r>
              <a:rPr dirty="0" spc="-55"/>
              <a:t>proporcionar</a:t>
            </a:r>
            <a:r>
              <a:rPr dirty="0" spc="-50"/>
              <a:t> </a:t>
            </a:r>
            <a:r>
              <a:rPr dirty="0" spc="-25"/>
              <a:t>uma </a:t>
            </a:r>
            <a:r>
              <a:rPr dirty="0" spc="-40"/>
              <a:t>experiência</a:t>
            </a:r>
            <a:r>
              <a:rPr dirty="0" spc="-45"/>
              <a:t> </a:t>
            </a:r>
            <a:r>
              <a:rPr dirty="0" spc="-20"/>
              <a:t>clara</a:t>
            </a:r>
            <a:r>
              <a:rPr dirty="0" spc="-45"/>
              <a:t> </a:t>
            </a:r>
            <a:r>
              <a:rPr dirty="0"/>
              <a:t>e</a:t>
            </a:r>
            <a:r>
              <a:rPr dirty="0" spc="-40"/>
              <a:t> visualmente</a:t>
            </a:r>
            <a:r>
              <a:rPr dirty="0" spc="-45"/>
              <a:t> </a:t>
            </a:r>
            <a:r>
              <a:rPr dirty="0" spc="-10"/>
              <a:t>agradável </a:t>
            </a:r>
            <a:r>
              <a:rPr dirty="0" spc="-25"/>
              <a:t>para</a:t>
            </a:r>
            <a:r>
              <a:rPr dirty="0" spc="-70"/>
              <a:t> </a:t>
            </a:r>
            <a:r>
              <a:rPr dirty="0"/>
              <a:t>o</a:t>
            </a:r>
            <a:r>
              <a:rPr dirty="0" spc="-70"/>
              <a:t> </a:t>
            </a:r>
            <a:r>
              <a:rPr dirty="0" spc="-50"/>
              <a:t>público,</a:t>
            </a:r>
            <a:r>
              <a:rPr dirty="0" spc="-70"/>
              <a:t> </a:t>
            </a:r>
            <a:r>
              <a:rPr dirty="0" spc="-50"/>
              <a:t>facilitando</a:t>
            </a:r>
            <a:r>
              <a:rPr dirty="0" spc="-70"/>
              <a:t> </a:t>
            </a:r>
            <a:r>
              <a:rPr dirty="0"/>
              <a:t>a</a:t>
            </a:r>
            <a:r>
              <a:rPr dirty="0" spc="-65"/>
              <a:t> </a:t>
            </a:r>
            <a:r>
              <a:rPr dirty="0" spc="-10"/>
              <a:t>comunicação </a:t>
            </a:r>
            <a:r>
              <a:rPr dirty="0" spc="-20"/>
              <a:t>dos</a:t>
            </a:r>
            <a:r>
              <a:rPr dirty="0" spc="-55"/>
              <a:t> </a:t>
            </a:r>
            <a:r>
              <a:rPr dirty="0" spc="-60"/>
              <a:t>projetos</a:t>
            </a:r>
            <a:r>
              <a:rPr dirty="0" spc="-55"/>
              <a:t> </a:t>
            </a:r>
            <a:r>
              <a:rPr dirty="0"/>
              <a:t>e</a:t>
            </a:r>
            <a:r>
              <a:rPr dirty="0" spc="-55"/>
              <a:t> </a:t>
            </a:r>
            <a:r>
              <a:rPr dirty="0" spc="-10"/>
              <a:t>discussões.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410949" y="3971520"/>
            <a:ext cx="3253740" cy="787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000">
                <a:latin typeface="Lucida Sans"/>
                <a:cs typeface="Lucida Sans"/>
              </a:rPr>
              <a:t>Os</a:t>
            </a:r>
            <a:r>
              <a:rPr dirty="0" sz="1000" spc="-40">
                <a:latin typeface="Lucida Sans"/>
                <a:cs typeface="Lucida Sans"/>
              </a:rPr>
              <a:t> </a:t>
            </a:r>
            <a:r>
              <a:rPr dirty="0" sz="1000" spc="-30">
                <a:latin typeface="Lucida Sans"/>
                <a:cs typeface="Lucida Sans"/>
              </a:rPr>
              <a:t>textos</a:t>
            </a:r>
            <a:r>
              <a:rPr dirty="0" sz="1000" spc="-35">
                <a:latin typeface="Lucida Sans"/>
                <a:cs typeface="Lucida Sans"/>
              </a:rPr>
              <a:t> </a:t>
            </a:r>
            <a:r>
              <a:rPr dirty="0" sz="1000" spc="-25">
                <a:latin typeface="Lucida Sans"/>
                <a:cs typeface="Lucida Sans"/>
              </a:rPr>
              <a:t>inseridos</a:t>
            </a:r>
            <a:r>
              <a:rPr dirty="0" sz="1000" spc="-35">
                <a:latin typeface="Lucida Sans"/>
                <a:cs typeface="Lucida Sans"/>
              </a:rPr>
              <a:t> </a:t>
            </a:r>
            <a:r>
              <a:rPr dirty="0" sz="1000" spc="-20">
                <a:latin typeface="Lucida Sans"/>
                <a:cs typeface="Lucida Sans"/>
              </a:rPr>
              <a:t>no</a:t>
            </a:r>
            <a:r>
              <a:rPr dirty="0" sz="1000" spc="-35">
                <a:latin typeface="Lucida Sans"/>
                <a:cs typeface="Lucida Sans"/>
              </a:rPr>
              <a:t> template </a:t>
            </a:r>
            <a:r>
              <a:rPr dirty="0" sz="1000" spc="-25">
                <a:latin typeface="Lucida Sans"/>
                <a:cs typeface="Lucida Sans"/>
              </a:rPr>
              <a:t>podem</a:t>
            </a:r>
            <a:r>
              <a:rPr dirty="0" sz="1000" spc="-35">
                <a:latin typeface="Lucida Sans"/>
                <a:cs typeface="Lucida Sans"/>
              </a:rPr>
              <a:t> </a:t>
            </a:r>
            <a:r>
              <a:rPr dirty="0" sz="1000">
                <a:latin typeface="Lucida Sans"/>
                <a:cs typeface="Lucida Sans"/>
              </a:rPr>
              <a:t>ser</a:t>
            </a:r>
            <a:r>
              <a:rPr dirty="0" sz="1000" spc="-35">
                <a:latin typeface="Lucida Sans"/>
                <a:cs typeface="Lucida Sans"/>
              </a:rPr>
              <a:t> </a:t>
            </a:r>
            <a:r>
              <a:rPr dirty="0" sz="1000" spc="-10">
                <a:latin typeface="Lucida Sans"/>
                <a:cs typeface="Lucida Sans"/>
              </a:rPr>
              <a:t>facilmente </a:t>
            </a:r>
            <a:r>
              <a:rPr dirty="0" sz="1000" spc="-35">
                <a:latin typeface="Lucida Sans"/>
                <a:cs typeface="Lucida Sans"/>
              </a:rPr>
              <a:t>substituídos</a:t>
            </a:r>
            <a:r>
              <a:rPr dirty="0" sz="1000" spc="-30">
                <a:latin typeface="Lucida Sans"/>
                <a:cs typeface="Lucida Sans"/>
              </a:rPr>
              <a:t> </a:t>
            </a:r>
            <a:r>
              <a:rPr dirty="0" sz="1000" spc="-20">
                <a:latin typeface="Lucida Sans"/>
                <a:cs typeface="Lucida Sans"/>
              </a:rPr>
              <a:t>pelo</a:t>
            </a:r>
            <a:r>
              <a:rPr dirty="0" sz="1000" spc="-30">
                <a:latin typeface="Lucida Sans"/>
                <a:cs typeface="Lucida Sans"/>
              </a:rPr>
              <a:t> </a:t>
            </a:r>
            <a:r>
              <a:rPr dirty="0" sz="1000" spc="-20">
                <a:latin typeface="Lucida Sans"/>
                <a:cs typeface="Lucida Sans"/>
              </a:rPr>
              <a:t>conteúdo</a:t>
            </a:r>
            <a:r>
              <a:rPr dirty="0" sz="1000" spc="-30">
                <a:latin typeface="Lucida Sans"/>
                <a:cs typeface="Lucida Sans"/>
              </a:rPr>
              <a:t> </a:t>
            </a:r>
            <a:r>
              <a:rPr dirty="0" sz="1000">
                <a:latin typeface="Lucida Sans"/>
                <a:cs typeface="Lucida Sans"/>
              </a:rPr>
              <a:t>da</a:t>
            </a:r>
            <a:r>
              <a:rPr dirty="0" sz="1000" spc="-30">
                <a:latin typeface="Lucida Sans"/>
                <a:cs typeface="Lucida Sans"/>
              </a:rPr>
              <a:t> </a:t>
            </a:r>
            <a:r>
              <a:rPr dirty="0" sz="1000">
                <a:latin typeface="Lucida Sans"/>
                <a:cs typeface="Lucida Sans"/>
              </a:rPr>
              <a:t>sua</a:t>
            </a:r>
            <a:r>
              <a:rPr dirty="0" sz="1000" spc="-30">
                <a:latin typeface="Lucida Sans"/>
                <a:cs typeface="Lucida Sans"/>
              </a:rPr>
              <a:t> </a:t>
            </a:r>
            <a:r>
              <a:rPr dirty="0" sz="1000" spc="-10">
                <a:latin typeface="Lucida Sans"/>
                <a:cs typeface="Lucida Sans"/>
              </a:rPr>
              <a:t>apresentação, </a:t>
            </a:r>
            <a:r>
              <a:rPr dirty="0" sz="1000" spc="-35">
                <a:latin typeface="Lucida Sans"/>
                <a:cs typeface="Lucida Sans"/>
              </a:rPr>
              <a:t>mantendo</a:t>
            </a:r>
            <a:r>
              <a:rPr dirty="0" sz="1000" spc="-25">
                <a:latin typeface="Lucida Sans"/>
                <a:cs typeface="Lucida Sans"/>
              </a:rPr>
              <a:t> </a:t>
            </a:r>
            <a:r>
              <a:rPr dirty="0" sz="1000">
                <a:latin typeface="Lucida Sans"/>
                <a:cs typeface="Lucida Sans"/>
              </a:rPr>
              <a:t>o</a:t>
            </a:r>
            <a:r>
              <a:rPr dirty="0" sz="1000" spc="-25">
                <a:latin typeface="Lucida Sans"/>
                <a:cs typeface="Lucida Sans"/>
              </a:rPr>
              <a:t> </a:t>
            </a:r>
            <a:r>
              <a:rPr dirty="0" sz="1000" spc="-20">
                <a:latin typeface="Lucida Sans"/>
                <a:cs typeface="Lucida Sans"/>
              </a:rPr>
              <a:t>padrão </a:t>
            </a:r>
            <a:r>
              <a:rPr dirty="0" sz="1000">
                <a:latin typeface="Lucida Sans"/>
                <a:cs typeface="Lucida Sans"/>
              </a:rPr>
              <a:t>de</a:t>
            </a:r>
            <a:r>
              <a:rPr dirty="0" sz="1000" spc="-25">
                <a:latin typeface="Lucida Sans"/>
                <a:cs typeface="Lucida Sans"/>
              </a:rPr>
              <a:t> </a:t>
            </a:r>
            <a:r>
              <a:rPr dirty="0" sz="1000" spc="-20">
                <a:latin typeface="Lucida Sans"/>
                <a:cs typeface="Lucida Sans"/>
              </a:rPr>
              <a:t>formatação </a:t>
            </a:r>
            <a:r>
              <a:rPr dirty="0" sz="1000">
                <a:latin typeface="Lucida Sans"/>
                <a:cs typeface="Lucida Sans"/>
              </a:rPr>
              <a:t>e</a:t>
            </a:r>
            <a:r>
              <a:rPr dirty="0" sz="1000" spc="-25">
                <a:latin typeface="Lucida Sans"/>
                <a:cs typeface="Lucida Sans"/>
              </a:rPr>
              <a:t> estilo</a:t>
            </a:r>
            <a:r>
              <a:rPr dirty="0" sz="1000" spc="-20">
                <a:latin typeface="Lucida Sans"/>
                <a:cs typeface="Lucida Sans"/>
              </a:rPr>
              <a:t> </a:t>
            </a:r>
            <a:r>
              <a:rPr dirty="0" sz="1000" spc="-10">
                <a:latin typeface="Lucida Sans"/>
                <a:cs typeface="Lucida Sans"/>
              </a:rPr>
              <a:t>propostos. </a:t>
            </a:r>
            <a:r>
              <a:rPr dirty="0" sz="1000" spc="-25">
                <a:latin typeface="Lucida Sans"/>
                <a:cs typeface="Lucida Sans"/>
              </a:rPr>
              <a:t>Assim, </a:t>
            </a:r>
            <a:r>
              <a:rPr dirty="0" sz="1000">
                <a:latin typeface="Lucida Sans"/>
                <a:cs typeface="Lucida Sans"/>
              </a:rPr>
              <a:t>você</a:t>
            </a:r>
            <a:r>
              <a:rPr dirty="0" sz="1000" spc="-20">
                <a:latin typeface="Lucida Sans"/>
                <a:cs typeface="Lucida Sans"/>
              </a:rPr>
              <a:t> economiza </a:t>
            </a:r>
            <a:r>
              <a:rPr dirty="0" sz="1000" spc="-30">
                <a:latin typeface="Lucida Sans"/>
                <a:cs typeface="Lucida Sans"/>
              </a:rPr>
              <a:t>tempo</a:t>
            </a:r>
            <a:r>
              <a:rPr dirty="0" sz="1000" spc="-20">
                <a:latin typeface="Lucida Sans"/>
                <a:cs typeface="Lucida Sans"/>
              </a:rPr>
              <a:t> </a:t>
            </a:r>
            <a:r>
              <a:rPr dirty="0" sz="1000">
                <a:latin typeface="Lucida Sans"/>
                <a:cs typeface="Lucida Sans"/>
              </a:rPr>
              <a:t>e</a:t>
            </a:r>
            <a:r>
              <a:rPr dirty="0" sz="1000" spc="-20">
                <a:latin typeface="Lucida Sans"/>
                <a:cs typeface="Lucida Sans"/>
              </a:rPr>
              <a:t> </a:t>
            </a:r>
            <a:r>
              <a:rPr dirty="0" sz="1000" spc="-10">
                <a:latin typeface="Lucida Sans"/>
                <a:cs typeface="Lucida Sans"/>
              </a:rPr>
              <a:t>assegura</a:t>
            </a:r>
            <a:r>
              <a:rPr dirty="0" sz="1000" spc="-20">
                <a:latin typeface="Lucida Sans"/>
                <a:cs typeface="Lucida Sans"/>
              </a:rPr>
              <a:t> </a:t>
            </a:r>
            <a:r>
              <a:rPr dirty="0" sz="1000" spc="-25">
                <a:latin typeface="Lucida Sans"/>
                <a:cs typeface="Lucida Sans"/>
              </a:rPr>
              <a:t>uma </a:t>
            </a:r>
            <a:r>
              <a:rPr dirty="0" sz="1000" spc="-10">
                <a:latin typeface="Lucida Sans"/>
                <a:cs typeface="Lucida Sans"/>
              </a:rPr>
              <a:t>apresentação </a:t>
            </a:r>
            <a:r>
              <a:rPr dirty="0" sz="1000" spc="-25">
                <a:latin typeface="Lucida Sans"/>
                <a:cs typeface="Lucida Sans"/>
              </a:rPr>
              <a:t>visualmente</a:t>
            </a:r>
            <a:r>
              <a:rPr dirty="0" sz="1000" spc="-5">
                <a:latin typeface="Lucida Sans"/>
                <a:cs typeface="Lucida Sans"/>
              </a:rPr>
              <a:t> </a:t>
            </a:r>
            <a:r>
              <a:rPr dirty="0" sz="1000" spc="-10">
                <a:latin typeface="Lucida Sans"/>
                <a:cs typeface="Lucida Sans"/>
              </a:rPr>
              <a:t>coesa.</a:t>
            </a:r>
            <a:endParaRPr sz="100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73474" y="913658"/>
            <a:ext cx="2700655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pc="-50"/>
              <a:t>Dicas</a:t>
            </a:r>
            <a:r>
              <a:rPr dirty="0" spc="-175"/>
              <a:t> </a:t>
            </a:r>
            <a:r>
              <a:rPr dirty="0" spc="-75"/>
              <a:t>para</a:t>
            </a:r>
            <a:r>
              <a:rPr dirty="0" spc="-175"/>
              <a:t> </a:t>
            </a:r>
            <a:r>
              <a:rPr dirty="0" spc="-25"/>
              <a:t>uma </a:t>
            </a:r>
            <a:r>
              <a:rPr dirty="0" spc="-65"/>
              <a:t>boa</a:t>
            </a:r>
            <a:r>
              <a:rPr dirty="0" spc="-180"/>
              <a:t> </a:t>
            </a:r>
            <a:r>
              <a:rPr dirty="0" spc="-4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06362" y="3162155"/>
            <a:ext cx="3848735" cy="1625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6235" indent="-343535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56235" algn="l"/>
              </a:tabLst>
            </a:pPr>
            <a:r>
              <a:rPr dirty="0" sz="1500">
                <a:latin typeface="Lucida Sans"/>
                <a:cs typeface="Lucida Sans"/>
              </a:rPr>
              <a:t>Use</a:t>
            </a:r>
            <a:r>
              <a:rPr dirty="0" sz="1500" spc="-15">
                <a:latin typeface="Lucida Sans"/>
                <a:cs typeface="Lucida Sans"/>
              </a:rPr>
              <a:t> </a:t>
            </a:r>
            <a:r>
              <a:rPr dirty="0" sz="1500" spc="-85">
                <a:latin typeface="Lucida Sans"/>
                <a:cs typeface="Lucida Sans"/>
              </a:rPr>
              <a:t>títulos</a:t>
            </a:r>
            <a:r>
              <a:rPr dirty="0" sz="1500" spc="-10">
                <a:latin typeface="Lucida Sans"/>
                <a:cs typeface="Lucida Sans"/>
              </a:rPr>
              <a:t> </a:t>
            </a:r>
            <a:r>
              <a:rPr dirty="0" sz="1500" spc="-30">
                <a:latin typeface="Lucida Sans"/>
                <a:cs typeface="Lucida Sans"/>
              </a:rPr>
              <a:t>claros</a:t>
            </a:r>
            <a:r>
              <a:rPr dirty="0" sz="1500" spc="-10">
                <a:latin typeface="Lucida Sans"/>
                <a:cs typeface="Lucida Sans"/>
              </a:rPr>
              <a:t> </a:t>
            </a:r>
            <a:r>
              <a:rPr dirty="0" sz="1500">
                <a:latin typeface="Lucida Sans"/>
                <a:cs typeface="Lucida Sans"/>
              </a:rPr>
              <a:t>e</a:t>
            </a:r>
            <a:r>
              <a:rPr dirty="0" sz="1500" spc="-15">
                <a:latin typeface="Lucida Sans"/>
                <a:cs typeface="Lucida Sans"/>
              </a:rPr>
              <a:t> </a:t>
            </a:r>
            <a:r>
              <a:rPr dirty="0" sz="1500" spc="-10">
                <a:latin typeface="Lucida Sans"/>
                <a:cs typeface="Lucida Sans"/>
              </a:rPr>
              <a:t>diretos.</a:t>
            </a:r>
            <a:endParaRPr sz="1500">
              <a:latin typeface="Lucida Sans"/>
              <a:cs typeface="Lucida Sans"/>
            </a:endParaRPr>
          </a:p>
          <a:p>
            <a:pPr marL="356235" indent="-343535">
              <a:lnSpc>
                <a:spcPct val="100000"/>
              </a:lnSpc>
              <a:buFont typeface="Arial"/>
              <a:buChar char="●"/>
              <a:tabLst>
                <a:tab pos="356235" algn="l"/>
              </a:tabLst>
            </a:pPr>
            <a:r>
              <a:rPr dirty="0" sz="1500" spc="-25">
                <a:latin typeface="Lucida Sans"/>
                <a:cs typeface="Lucida Sans"/>
              </a:rPr>
              <a:t>Mantenha</a:t>
            </a:r>
            <a:r>
              <a:rPr dirty="0" sz="1500" spc="-75">
                <a:latin typeface="Lucida Sans"/>
                <a:cs typeface="Lucida Sans"/>
              </a:rPr>
              <a:t> </a:t>
            </a:r>
            <a:r>
              <a:rPr dirty="0" sz="1500">
                <a:latin typeface="Lucida Sans"/>
                <a:cs typeface="Lucida Sans"/>
              </a:rPr>
              <a:t>o</a:t>
            </a:r>
            <a:r>
              <a:rPr dirty="0" sz="1500" spc="-75">
                <a:latin typeface="Lucida Sans"/>
                <a:cs typeface="Lucida Sans"/>
              </a:rPr>
              <a:t> </a:t>
            </a:r>
            <a:r>
              <a:rPr dirty="0" sz="1500" spc="-35">
                <a:latin typeface="Lucida Sans"/>
                <a:cs typeface="Lucida Sans"/>
              </a:rPr>
              <a:t>conteúdo</a:t>
            </a:r>
            <a:r>
              <a:rPr dirty="0" sz="1500" spc="-75">
                <a:latin typeface="Lucida Sans"/>
                <a:cs typeface="Lucida Sans"/>
              </a:rPr>
              <a:t> </a:t>
            </a:r>
            <a:r>
              <a:rPr dirty="0" sz="1500" spc="-40">
                <a:latin typeface="Lucida Sans"/>
                <a:cs typeface="Lucida Sans"/>
              </a:rPr>
              <a:t>bem</a:t>
            </a:r>
            <a:r>
              <a:rPr dirty="0" sz="1500" spc="-75">
                <a:latin typeface="Lucida Sans"/>
                <a:cs typeface="Lucida Sans"/>
              </a:rPr>
              <a:t> </a:t>
            </a:r>
            <a:r>
              <a:rPr dirty="0" sz="1500" spc="-35">
                <a:latin typeface="Lucida Sans"/>
                <a:cs typeface="Lucida Sans"/>
              </a:rPr>
              <a:t>organizado.</a:t>
            </a:r>
            <a:endParaRPr sz="1500">
              <a:latin typeface="Lucida Sans"/>
              <a:cs typeface="Lucida Sans"/>
            </a:endParaRPr>
          </a:p>
          <a:p>
            <a:pPr marL="356235" indent="-343535">
              <a:lnSpc>
                <a:spcPct val="100000"/>
              </a:lnSpc>
              <a:buFont typeface="Arial"/>
              <a:buChar char="●"/>
              <a:tabLst>
                <a:tab pos="356235" algn="l"/>
              </a:tabLst>
            </a:pPr>
            <a:r>
              <a:rPr dirty="0" sz="1500">
                <a:latin typeface="Lucida Sans"/>
                <a:cs typeface="Lucida Sans"/>
              </a:rPr>
              <a:t>Seja</a:t>
            </a:r>
            <a:r>
              <a:rPr dirty="0" sz="1500" spc="-80">
                <a:latin typeface="Lucida Sans"/>
                <a:cs typeface="Lucida Sans"/>
              </a:rPr>
              <a:t> </a:t>
            </a:r>
            <a:r>
              <a:rPr dirty="0" sz="1500" spc="-55">
                <a:latin typeface="Lucida Sans"/>
                <a:cs typeface="Lucida Sans"/>
              </a:rPr>
              <a:t>objetivo</a:t>
            </a:r>
            <a:r>
              <a:rPr dirty="0" sz="1500" spc="-65">
                <a:latin typeface="Lucida Sans"/>
                <a:cs typeface="Lucida Sans"/>
              </a:rPr>
              <a:t> </a:t>
            </a:r>
            <a:r>
              <a:rPr dirty="0" sz="1500">
                <a:latin typeface="Lucida Sans"/>
                <a:cs typeface="Lucida Sans"/>
              </a:rPr>
              <a:t>na</a:t>
            </a:r>
            <a:r>
              <a:rPr dirty="0" sz="1500" spc="-70">
                <a:latin typeface="Lucida Sans"/>
                <a:cs typeface="Lucida Sans"/>
              </a:rPr>
              <a:t> </a:t>
            </a:r>
            <a:r>
              <a:rPr dirty="0" sz="1500" spc="-10">
                <a:latin typeface="Lucida Sans"/>
                <a:cs typeface="Lucida Sans"/>
              </a:rPr>
              <a:t>fala.</a:t>
            </a:r>
            <a:endParaRPr sz="1500">
              <a:latin typeface="Lucida Sans"/>
              <a:cs typeface="Lucida Sans"/>
            </a:endParaRPr>
          </a:p>
          <a:p>
            <a:pPr marL="356235" marR="482600" indent="-344170">
              <a:lnSpc>
                <a:spcPct val="100000"/>
              </a:lnSpc>
              <a:buFont typeface="Arial"/>
              <a:buChar char="●"/>
              <a:tabLst>
                <a:tab pos="356235" algn="l"/>
              </a:tabLst>
            </a:pPr>
            <a:r>
              <a:rPr dirty="0" sz="1500" spc="-65">
                <a:latin typeface="Lucida Sans"/>
                <a:cs typeface="Lucida Sans"/>
              </a:rPr>
              <a:t>Utilize</a:t>
            </a:r>
            <a:r>
              <a:rPr dirty="0" sz="1500" spc="-35">
                <a:latin typeface="Lucida Sans"/>
                <a:cs typeface="Lucida Sans"/>
              </a:rPr>
              <a:t> gráficos</a:t>
            </a:r>
            <a:r>
              <a:rPr dirty="0" sz="1500" spc="-30">
                <a:latin typeface="Lucida Sans"/>
                <a:cs typeface="Lucida Sans"/>
              </a:rPr>
              <a:t> </a:t>
            </a:r>
            <a:r>
              <a:rPr dirty="0" sz="1500">
                <a:latin typeface="Lucida Sans"/>
                <a:cs typeface="Lucida Sans"/>
              </a:rPr>
              <a:t>e</a:t>
            </a:r>
            <a:r>
              <a:rPr dirty="0" sz="1500" spc="-30">
                <a:latin typeface="Lucida Sans"/>
                <a:cs typeface="Lucida Sans"/>
              </a:rPr>
              <a:t> </a:t>
            </a:r>
            <a:r>
              <a:rPr dirty="0" sz="1500" spc="-40">
                <a:latin typeface="Lucida Sans"/>
                <a:cs typeface="Lucida Sans"/>
              </a:rPr>
              <a:t>imagens</a:t>
            </a:r>
            <a:r>
              <a:rPr dirty="0" sz="1500" spc="-30">
                <a:latin typeface="Lucida Sans"/>
                <a:cs typeface="Lucida Sans"/>
              </a:rPr>
              <a:t> </a:t>
            </a:r>
            <a:r>
              <a:rPr dirty="0" sz="1500" spc="-10">
                <a:latin typeface="Lucida Sans"/>
                <a:cs typeface="Lucida Sans"/>
              </a:rPr>
              <a:t>quando necessário.</a:t>
            </a:r>
            <a:endParaRPr sz="1500">
              <a:latin typeface="Lucida Sans"/>
              <a:cs typeface="Lucida Sans"/>
            </a:endParaRPr>
          </a:p>
          <a:p>
            <a:pPr marL="356235" marR="272415" indent="-344170">
              <a:lnSpc>
                <a:spcPct val="100000"/>
              </a:lnSpc>
              <a:buFont typeface="Arial"/>
              <a:buChar char="●"/>
              <a:tabLst>
                <a:tab pos="356235" algn="l"/>
              </a:tabLst>
            </a:pPr>
            <a:r>
              <a:rPr dirty="0" sz="1500" spc="-45">
                <a:latin typeface="Lucida Sans"/>
                <a:cs typeface="Lucida Sans"/>
              </a:rPr>
              <a:t>Adapte</a:t>
            </a:r>
            <a:r>
              <a:rPr dirty="0" sz="1500" spc="-75">
                <a:latin typeface="Lucida Sans"/>
                <a:cs typeface="Lucida Sans"/>
              </a:rPr>
              <a:t> </a:t>
            </a:r>
            <a:r>
              <a:rPr dirty="0" sz="1500">
                <a:latin typeface="Lucida Sans"/>
                <a:cs typeface="Lucida Sans"/>
              </a:rPr>
              <a:t>o</a:t>
            </a:r>
            <a:r>
              <a:rPr dirty="0" sz="1500" spc="-70">
                <a:latin typeface="Lucida Sans"/>
                <a:cs typeface="Lucida Sans"/>
              </a:rPr>
              <a:t> </a:t>
            </a:r>
            <a:r>
              <a:rPr dirty="0" sz="1500" spc="-65">
                <a:latin typeface="Lucida Sans"/>
                <a:cs typeface="Lucida Sans"/>
              </a:rPr>
              <a:t>tempo</a:t>
            </a:r>
            <a:r>
              <a:rPr dirty="0" sz="1500" spc="-55">
                <a:latin typeface="Lucida Sans"/>
                <a:cs typeface="Lucida Sans"/>
              </a:rPr>
              <a:t> </a:t>
            </a:r>
            <a:r>
              <a:rPr dirty="0" sz="1500">
                <a:latin typeface="Lucida Sans"/>
                <a:cs typeface="Lucida Sans"/>
              </a:rPr>
              <a:t>de</a:t>
            </a:r>
            <a:r>
              <a:rPr dirty="0" sz="1500" spc="-65">
                <a:latin typeface="Lucida Sans"/>
                <a:cs typeface="Lucida Sans"/>
              </a:rPr>
              <a:t> </a:t>
            </a:r>
            <a:r>
              <a:rPr dirty="0" sz="1500" spc="-25">
                <a:latin typeface="Lucida Sans"/>
                <a:cs typeface="Lucida Sans"/>
              </a:rPr>
              <a:t>apresentação</a:t>
            </a:r>
            <a:r>
              <a:rPr dirty="0" sz="1500" spc="-65">
                <a:latin typeface="Lucida Sans"/>
                <a:cs typeface="Lucida Sans"/>
              </a:rPr>
              <a:t> </a:t>
            </a:r>
            <a:r>
              <a:rPr dirty="0" sz="1500" spc="-25">
                <a:latin typeface="Lucida Sans"/>
                <a:cs typeface="Lucida Sans"/>
              </a:rPr>
              <a:t>ao </a:t>
            </a:r>
            <a:r>
              <a:rPr dirty="0" sz="1500" spc="-75">
                <a:latin typeface="Lucida Sans"/>
                <a:cs typeface="Lucida Sans"/>
              </a:rPr>
              <a:t>formato</a:t>
            </a:r>
            <a:r>
              <a:rPr dirty="0" sz="1500" spc="-10">
                <a:latin typeface="Lucida Sans"/>
                <a:cs typeface="Lucida Sans"/>
              </a:rPr>
              <a:t> sugerido.</a:t>
            </a:r>
            <a:endParaRPr sz="1500">
              <a:latin typeface="Lucida Sans"/>
              <a:cs typeface="Lucida San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55175" y="938550"/>
            <a:ext cx="3218399" cy="321839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642400" y="4352520"/>
            <a:ext cx="311594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000">
                <a:latin typeface="Arial"/>
                <a:cs typeface="Arial"/>
              </a:rPr>
              <a:t>Para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garantir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uma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boa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leitura,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utilize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fontes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claras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spc="-50">
                <a:latin typeface="Arial"/>
                <a:cs typeface="Arial"/>
              </a:rPr>
              <a:t>e </a:t>
            </a:r>
            <a:r>
              <a:rPr dirty="0" sz="1000">
                <a:latin typeface="Arial"/>
                <a:cs typeface="Arial"/>
              </a:rPr>
              <a:t>legíveis.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Recomendamos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a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fonte</a:t>
            </a:r>
            <a:r>
              <a:rPr dirty="0" sz="1000" spc="-15">
                <a:latin typeface="Arial"/>
                <a:cs typeface="Arial"/>
              </a:rPr>
              <a:t> </a:t>
            </a:r>
            <a:r>
              <a:rPr dirty="0" sz="1000" b="1">
                <a:latin typeface="Arial"/>
                <a:cs typeface="Arial"/>
              </a:rPr>
              <a:t>Inter</a:t>
            </a:r>
            <a:r>
              <a:rPr dirty="0" sz="1000">
                <a:latin typeface="Arial"/>
                <a:cs typeface="Arial"/>
              </a:rPr>
              <a:t>,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disponível</a:t>
            </a:r>
            <a:r>
              <a:rPr dirty="0" sz="1000" spc="-20">
                <a:latin typeface="Arial"/>
                <a:cs typeface="Arial"/>
              </a:rPr>
              <a:t> para </a:t>
            </a:r>
            <a:r>
              <a:rPr dirty="0" sz="1000">
                <a:latin typeface="Arial"/>
                <a:cs typeface="Arial"/>
              </a:rPr>
              <a:t>download</a:t>
            </a:r>
            <a:r>
              <a:rPr dirty="0" sz="1000" spc="-25">
                <a:latin typeface="Arial"/>
                <a:cs typeface="Arial"/>
              </a:rPr>
              <a:t> </a:t>
            </a:r>
            <a:r>
              <a:rPr dirty="0" sz="1000">
                <a:latin typeface="Arial"/>
                <a:cs typeface="Arial"/>
              </a:rPr>
              <a:t>em</a:t>
            </a:r>
            <a:r>
              <a:rPr dirty="0" sz="1000" spc="-20">
                <a:latin typeface="Arial"/>
                <a:cs typeface="Arial"/>
              </a:rPr>
              <a:t> </a:t>
            </a:r>
            <a:r>
              <a:rPr dirty="0" u="sng" sz="1000" spc="-10">
                <a:solidFill>
                  <a:srgbClr val="0097A7"/>
                </a:solidFill>
                <a:uFill>
                  <a:solidFill>
                    <a:srgbClr val="0097A7"/>
                  </a:solidFill>
                </a:uFill>
                <a:latin typeface="Arial"/>
                <a:cs typeface="Arial"/>
                <a:hlinkClick r:id="rId3"/>
              </a:rPr>
              <a:t>fonts.google.com/specimen/Inter</a:t>
            </a:r>
            <a:r>
              <a:rPr dirty="0" sz="1000" spc="-1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2983410" y="2045646"/>
            <a:ext cx="2938780" cy="11836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18770" marR="5080" indent="-306705">
              <a:lnSpc>
                <a:spcPct val="100000"/>
              </a:lnSpc>
              <a:spcBef>
                <a:spcPts val="100"/>
              </a:spcBef>
            </a:pPr>
            <a:r>
              <a:rPr dirty="0" sz="3800" spc="-120">
                <a:solidFill>
                  <a:srgbClr val="FFFFFF"/>
                </a:solidFill>
              </a:rPr>
              <a:t>Obrigada</a:t>
            </a:r>
            <a:r>
              <a:rPr dirty="0" sz="3800" spc="-335">
                <a:solidFill>
                  <a:srgbClr val="FFFFFF"/>
                </a:solidFill>
              </a:rPr>
              <a:t> </a:t>
            </a:r>
            <a:r>
              <a:rPr dirty="0" sz="3800" spc="-25">
                <a:solidFill>
                  <a:srgbClr val="FFFFFF"/>
                </a:solidFill>
              </a:rPr>
              <a:t>ou </a:t>
            </a:r>
            <a:r>
              <a:rPr dirty="0" sz="3800" spc="-10">
                <a:solidFill>
                  <a:srgbClr val="FFFFFF"/>
                </a:solidFill>
              </a:rPr>
              <a:t>obrigado!</a:t>
            </a:r>
            <a:endParaRPr sz="3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7A7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2026 - EU2026 - Template Apresentações EU 2026</dc:title>
  <dcterms:created xsi:type="dcterms:W3CDTF">2026-11-01T16:44:49Z</dcterms:created>
  <dcterms:modified xsi:type="dcterms:W3CDTF">2026-11-01T16:44:49Z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v10.0.20290.1</vt:lpwstr>
  </property>
  <property fmtid="{D5CDD505-2E9C-101B-9397-08002B2CF9AE}" pid="3" name="Created">
    <vt:filetime>2026-11-01T00:00:00Z</vt:filetime>
  </property>
  <property fmtid="{D5CDD505-2E9C-101B-9397-08002B2CF9AE}" pid="4" name="Creator">
    <vt:lpwstr>Google</vt:lpwstr>
  </property>
  <property fmtid="{D5CDD505-2E9C-101B-9397-08002B2CF9AE}" pid="5" name="LastSaved">
    <vt:filetime>2026-11-01T00:00:00Z</vt:filetime>
  </property>
</Properties>
</file>