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</p:sldIdLst>
  <p:sldSz cx="15087600" cy="20104100"/>
  <p:notesSz cx="15087600" cy="201041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131570" y="6232271"/>
            <a:ext cx="12824460" cy="422186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263140" y="11258296"/>
            <a:ext cx="10561320" cy="5026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754380" y="4623943"/>
            <a:ext cx="6563106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7770114" y="4623943"/>
            <a:ext cx="6563106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5077002" cy="20098237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1160926" y="423570"/>
            <a:ext cx="5736590" cy="1518920"/>
          </a:xfrm>
          <a:custGeom>
            <a:avLst/>
            <a:gdLst/>
            <a:ahLst/>
            <a:cxnLst/>
            <a:rect l="l" t="t" r="r" b="b"/>
            <a:pathLst>
              <a:path w="5736589" h="1518920">
                <a:moveTo>
                  <a:pt x="5736000" y="1518527"/>
                </a:moveTo>
                <a:lnTo>
                  <a:pt x="0" y="1518527"/>
                </a:lnTo>
                <a:lnTo>
                  <a:pt x="0" y="0"/>
                </a:lnTo>
                <a:lnTo>
                  <a:pt x="5736000" y="0"/>
                </a:lnTo>
                <a:lnTo>
                  <a:pt x="5736000" y="1518527"/>
                </a:lnTo>
                <a:close/>
              </a:path>
            </a:pathLst>
          </a:custGeom>
          <a:solidFill>
            <a:srgbClr val="E689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54380" y="804164"/>
            <a:ext cx="13578840" cy="32166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54380" y="4623943"/>
            <a:ext cx="13578840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5129784" y="18696814"/>
            <a:ext cx="4828032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754380" y="18696814"/>
            <a:ext cx="3470148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0863072" y="18696814"/>
            <a:ext cx="3470148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84295" y="790602"/>
            <a:ext cx="4188460" cy="72580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649605" marR="5080" indent="-637540">
              <a:lnSpc>
                <a:spcPct val="117800"/>
              </a:lnSpc>
              <a:spcBef>
                <a:spcPts val="90"/>
              </a:spcBef>
            </a:pPr>
            <a:r>
              <a:rPr dirty="0" sz="1950">
                <a:solidFill>
                  <a:srgbClr val="FFFFFF"/>
                </a:solidFill>
                <a:latin typeface="Open Sans"/>
                <a:cs typeface="Open Sans"/>
              </a:rPr>
              <a:t>XI</a:t>
            </a:r>
            <a:r>
              <a:rPr dirty="0" sz="1950" spc="70">
                <a:solidFill>
                  <a:srgbClr val="FFFFFF"/>
                </a:solidFill>
                <a:latin typeface="Open Sans"/>
                <a:cs typeface="Open Sans"/>
              </a:rPr>
              <a:t> </a:t>
            </a:r>
            <a:r>
              <a:rPr dirty="0" sz="1950">
                <a:solidFill>
                  <a:srgbClr val="FFFFFF"/>
                </a:solidFill>
                <a:latin typeface="Open Sans"/>
                <a:cs typeface="Open Sans"/>
              </a:rPr>
              <a:t>Encontros</a:t>
            </a:r>
            <a:r>
              <a:rPr dirty="0" sz="1950" spc="75">
                <a:solidFill>
                  <a:srgbClr val="FFFFFF"/>
                </a:solidFill>
                <a:latin typeface="Open Sans"/>
                <a:cs typeface="Open Sans"/>
              </a:rPr>
              <a:t> </a:t>
            </a:r>
            <a:r>
              <a:rPr dirty="0" sz="1950">
                <a:solidFill>
                  <a:srgbClr val="FFFFFF"/>
                </a:solidFill>
                <a:latin typeface="Open Sans"/>
                <a:cs typeface="Open Sans"/>
              </a:rPr>
              <a:t>Universitários</a:t>
            </a:r>
            <a:r>
              <a:rPr dirty="0" sz="1950" spc="70">
                <a:solidFill>
                  <a:srgbClr val="FFFFFF"/>
                </a:solidFill>
                <a:latin typeface="Open Sans"/>
                <a:cs typeface="Open Sans"/>
              </a:rPr>
              <a:t> </a:t>
            </a:r>
            <a:r>
              <a:rPr dirty="0" sz="1950">
                <a:solidFill>
                  <a:srgbClr val="FFFFFF"/>
                </a:solidFill>
                <a:latin typeface="Open Sans"/>
                <a:cs typeface="Open Sans"/>
              </a:rPr>
              <a:t>2026</a:t>
            </a:r>
            <a:r>
              <a:rPr dirty="0" sz="1950" spc="75">
                <a:solidFill>
                  <a:srgbClr val="FFFFFF"/>
                </a:solidFill>
                <a:latin typeface="Open Sans"/>
                <a:cs typeface="Open Sans"/>
              </a:rPr>
              <a:t> </a:t>
            </a:r>
            <a:r>
              <a:rPr dirty="0" sz="1950" spc="-25">
                <a:solidFill>
                  <a:srgbClr val="FFFFFF"/>
                </a:solidFill>
                <a:latin typeface="Open Sans"/>
                <a:cs typeface="Open Sans"/>
              </a:rPr>
              <a:t>da </a:t>
            </a:r>
            <a:r>
              <a:rPr dirty="0" sz="1950">
                <a:solidFill>
                  <a:srgbClr val="FFFFFF"/>
                </a:solidFill>
                <a:latin typeface="Open Sans"/>
                <a:cs typeface="Open Sans"/>
              </a:rPr>
              <a:t>UFC</a:t>
            </a:r>
            <a:r>
              <a:rPr dirty="0" sz="1950" spc="50">
                <a:solidFill>
                  <a:srgbClr val="FFFFFF"/>
                </a:solidFill>
                <a:latin typeface="Open Sans"/>
                <a:cs typeface="Open Sans"/>
              </a:rPr>
              <a:t> </a:t>
            </a:r>
            <a:r>
              <a:rPr dirty="0" sz="1950">
                <a:solidFill>
                  <a:srgbClr val="FFFFFF"/>
                </a:solidFill>
                <a:latin typeface="Open Sans"/>
                <a:cs typeface="Open Sans"/>
              </a:rPr>
              <a:t>-</a:t>
            </a:r>
            <a:r>
              <a:rPr dirty="0" sz="1950" spc="50">
                <a:solidFill>
                  <a:srgbClr val="FFFFFF"/>
                </a:solidFill>
                <a:latin typeface="Open Sans"/>
                <a:cs typeface="Open Sans"/>
              </a:rPr>
              <a:t> </a:t>
            </a:r>
            <a:r>
              <a:rPr dirty="0" sz="1950">
                <a:solidFill>
                  <a:srgbClr val="FFFFFF"/>
                </a:solidFill>
                <a:latin typeface="Open Sans"/>
                <a:cs typeface="Open Sans"/>
              </a:rPr>
              <a:t>Campus</a:t>
            </a:r>
            <a:r>
              <a:rPr dirty="0" sz="1950" spc="50">
                <a:solidFill>
                  <a:srgbClr val="FFFFFF"/>
                </a:solidFill>
                <a:latin typeface="Open Sans"/>
                <a:cs typeface="Open Sans"/>
              </a:rPr>
              <a:t> </a:t>
            </a:r>
            <a:r>
              <a:rPr dirty="0" sz="1950">
                <a:solidFill>
                  <a:srgbClr val="FFFFFF"/>
                </a:solidFill>
                <a:latin typeface="Open Sans"/>
                <a:cs typeface="Open Sans"/>
              </a:rPr>
              <a:t>de</a:t>
            </a:r>
            <a:r>
              <a:rPr dirty="0" sz="1950" spc="50">
                <a:solidFill>
                  <a:srgbClr val="FFFFFF"/>
                </a:solidFill>
                <a:latin typeface="Open Sans"/>
                <a:cs typeface="Open Sans"/>
              </a:rPr>
              <a:t> </a:t>
            </a:r>
            <a:r>
              <a:rPr dirty="0" sz="1950" spc="-10">
                <a:solidFill>
                  <a:srgbClr val="FFFFFF"/>
                </a:solidFill>
                <a:latin typeface="Open Sans"/>
                <a:cs typeface="Open Sans"/>
              </a:rPr>
              <a:t>Russas</a:t>
            </a:r>
            <a:endParaRPr sz="1950">
              <a:latin typeface="Open Sans"/>
              <a:cs typeface="Open Sa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Camila Barrocas</dc:creator>
  <cp:keywords>DAHZaiDObNo,BAD8tQfygNo</cp:keywords>
  <dc:title>PROGRAD - XXXV Encontro de Monitoria de Iniciação à Docência (PID).pdf</dc:title>
  <dcterms:created xsi:type="dcterms:W3CDTF">2026-11-01T16:46:20Z</dcterms:created>
  <dcterms:modified xsi:type="dcterms:W3CDTF">2026-11-01T16:46:20Z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v10.0.20290.1</vt:lpwstr>
  </property>
  <property fmtid="{D5CDD505-2E9C-101B-9397-08002B2CF9AE}" pid="3" name="Created">
    <vt:filetime>2026-10-29T00:00:00Z</vt:filetime>
  </property>
  <property fmtid="{D5CDD505-2E9C-101B-9397-08002B2CF9AE}" pid="4" name="Creator">
    <vt:lpwstr>Canva</vt:lpwstr>
  </property>
  <property fmtid="{D5CDD505-2E9C-101B-9397-08002B2CF9AE}" pid="5" name="LastSaved">
    <vt:filetime>2026-11-01T00:00:00Z</vt:filetime>
  </property>
  <property fmtid="{D5CDD505-2E9C-101B-9397-08002B2CF9AE}" pid="6" name="Producer">
    <vt:lpwstr>Canva</vt:lpwstr>
  </property>
</Properties>
</file>